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</p:sldMasterIdLst>
  <p:notesMasterIdLst>
    <p:notesMasterId r:id="rId8"/>
  </p:notesMasterIdLst>
  <p:sldIdLst>
    <p:sldId id="256" r:id="rId3"/>
    <p:sldId id="299" r:id="rId4"/>
    <p:sldId id="292" r:id="rId5"/>
    <p:sldId id="300" r:id="rId6"/>
    <p:sldId id="29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68" autoAdjust="0"/>
  </p:normalViewPr>
  <p:slideViewPr>
    <p:cSldViewPr>
      <p:cViewPr varScale="1">
        <p:scale>
          <a:sx n="128" d="100"/>
          <a:sy n="128" d="100"/>
        </p:scale>
        <p:origin x="2668" y="6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574D0-53C4-491B-9945-F36A04B409BA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6E9D0-14A5-47D7-AB39-82D84669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6E9D0-14A5-47D7-AB39-82D846695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5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6576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0" y="3581399"/>
            <a:ext cx="2133600" cy="4190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0" y="3048000"/>
            <a:ext cx="5181600" cy="533399"/>
          </a:xfrm>
        </p:spPr>
        <p:txBody>
          <a:bodyPr anchor="ctr">
            <a:noAutofit/>
          </a:bodyPr>
          <a:lstStyle>
            <a:lvl1pPr algn="l">
              <a:defRPr sz="2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22" y="2979991"/>
            <a:ext cx="19781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17485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3840"/>
            <a:ext cx="23469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95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JM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48" y="2979991"/>
            <a:ext cx="197815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89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1F1E36E7-BD80-49E3-8D1D-649D1D1FA6F9}" type="datetimeFigureOut">
              <a:rPr lang="en-US" smtClean="0">
                <a:solidFill>
                  <a:prstClr val="black"/>
                </a:solidFill>
              </a:rPr>
              <a:pPr/>
              <a:t>5/12/2021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600F655-BDC5-4ADA-9A01-04703B23A4A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601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k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rgbClr val="666666"/>
                </a:solidFill>
              </a:rPr>
              <a:pPr/>
              <a:t>‹#›</a:t>
            </a:fld>
            <a:endParaRPr lang="en-US" sz="1200" dirty="0">
              <a:solidFill>
                <a:srgbClr val="666666"/>
              </a:solidFill>
              <a:latin typeface="Open Sans"/>
              <a:cs typeface="Open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5943600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7E7E82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7E7E82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7E7E82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987801"/>
            <a:ext cx="8839200" cy="1117599"/>
          </a:xfrm>
        </p:spPr>
        <p:txBody>
          <a:bodyPr>
            <a:normAutofit/>
          </a:bodyPr>
          <a:lstStyle/>
          <a:p>
            <a:r>
              <a:rPr lang="en-US" dirty="0"/>
              <a:t>WELCOME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5105400"/>
            <a:ext cx="7848600" cy="1371600"/>
          </a:xfrm>
        </p:spPr>
        <p:txBody>
          <a:bodyPr>
            <a:normAutofit/>
          </a:bodyPr>
          <a:lstStyle/>
          <a:p>
            <a:r>
              <a:rPr lang="en-US" sz="2000" dirty="0"/>
              <a:t>2021 CFR TRAINING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F655-BDC5-4ADA-9A01-04703B23A4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WELCOME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Child Fatality Review across the 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CFR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Break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SUID Categorization 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CFR and ACE’s- Life Stressors and Data Collection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Prevention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39719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/>
              <a:t>BINGO STARTS NOW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/>
              <a:t>Mark off your squares as you see or here what the prompts are. </a:t>
            </a:r>
          </a:p>
          <a:p>
            <a:r>
              <a:rPr lang="en-US" sz="3200" dirty="0"/>
              <a:t>Type BINGO into the chat box when you have a traditional BINGO. </a:t>
            </a:r>
          </a:p>
          <a:p>
            <a:r>
              <a:rPr lang="en-US" sz="3200" dirty="0"/>
              <a:t>The first 3 to get BINGO will get a prize.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58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keeping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F655-BDC5-4ADA-9A01-04703B23A4A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Make sure to mute yourself if you are not speaking.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Type questions into the Chat Box.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address questions as time permits.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Complete the evaluation at the end.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6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>
                <a:latin typeface="+mj-lt"/>
              </a:rPr>
              <a:t>THANK YOU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1695203" y="4073237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▫"/>
              <a:defRPr sz="16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Calibri" panose="020F0502020204030204" pitchFamily="34" charset="0"/>
              <a:buChar char="–"/>
              <a:defRPr sz="14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E71B1B"/>
              </a:buClr>
              <a:buFont typeface="Arial" pitchFamily="34" charset="0"/>
              <a:buChar char="»"/>
              <a:defRPr sz="1200" kern="1200">
                <a:solidFill>
                  <a:schemeClr val="accent5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24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558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owerPoint A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16468</TotalTime>
  <Words>109</Words>
  <Application>Microsoft Office PowerPoint</Application>
  <PresentationFormat>On-screen Show (4:3)</PresentationFormat>
  <Paragraphs>24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PermianSlabSerifTypeface</vt:lpstr>
      <vt:lpstr>Wingdings</vt:lpstr>
      <vt:lpstr>PowerPoint B</vt:lpstr>
      <vt:lpstr>PowerPoint A</vt:lpstr>
      <vt:lpstr>WELCOME</vt:lpstr>
      <vt:lpstr>Agenda</vt:lpstr>
      <vt:lpstr>BINGO STARTS NOW</vt:lpstr>
      <vt:lpstr>House keeping</vt:lpstr>
      <vt:lpstr>THANK YOU</vt:lpstr>
    </vt:vector>
  </TitlesOfParts>
  <Company>State of Tennessee: Finance &amp;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April Kincaid</cp:lastModifiedBy>
  <cp:revision>76</cp:revision>
  <dcterms:created xsi:type="dcterms:W3CDTF">2015-04-23T14:38:43Z</dcterms:created>
  <dcterms:modified xsi:type="dcterms:W3CDTF">2021-05-12T13:01:47Z</dcterms:modified>
</cp:coreProperties>
</file>