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5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1AB51-7A7A-4DDB-B626-5DC63C53E5A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0FFE5-2F6C-4B8B-8E7D-C5611A4A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94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80FFE5-2F6C-4B8B-8E7D-C5611A4A73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08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 | 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143000"/>
            <a:ext cx="5029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6152266"/>
            <a:ext cx="13411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6152266"/>
            <a:ext cx="13411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6152266"/>
            <a:ext cx="13411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243840"/>
            <a:ext cx="23469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152400" y="3766736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6152266"/>
            <a:ext cx="13411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6152266"/>
            <a:ext cx="13411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6152266"/>
            <a:ext cx="13411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6152266"/>
            <a:ext cx="13411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6152266"/>
            <a:ext cx="13411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9" r:id="rId10"/>
    <p:sldLayoutId id="2147483674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cfrp.org/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East Tennessee Successful Engagement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Child Fatality Review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6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TN Child Fatality District Map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827A06-21F1-12C3-409C-F862C70743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03304"/>
            <a:ext cx="9143999" cy="5148260"/>
          </a:xfrm>
        </p:spPr>
      </p:pic>
    </p:spTree>
    <p:extLst>
      <p:ext uri="{BB962C8B-B14F-4D97-AF65-F5344CB8AC3E}">
        <p14:creationId xmlns:p14="http://schemas.microsoft.com/office/powerpoint/2010/main" val="208218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 Processes &amp; Involvement 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involved?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THD – ASA 2, 2 FHW RN’s from the Regional Health Office &amp; Medical Director </a:t>
            </a:r>
          </a:p>
          <a:p>
            <a:pPr lvl="1"/>
            <a:r>
              <a:rPr lang="en-US" dirty="0"/>
              <a:t>All Local team members that are required along with additional community members that work with children.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4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 CFR Process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ASA receives all data (cases) from Central Office</a:t>
            </a:r>
          </a:p>
          <a:p>
            <a:r>
              <a:rPr lang="en-US" dirty="0"/>
              <a:t>ASA opens and begins requesting/collecting </a:t>
            </a:r>
            <a:r>
              <a:rPr lang="en-US" dirty="0">
                <a:highlight>
                  <a:srgbClr val="FFFF00"/>
                </a:highlight>
              </a:rPr>
              <a:t>ALL</a:t>
            </a:r>
            <a:r>
              <a:rPr lang="en-US" dirty="0"/>
              <a:t> necessary records for each CFR case. </a:t>
            </a:r>
          </a:p>
          <a:p>
            <a:r>
              <a:rPr lang="en-US" dirty="0"/>
              <a:t>Once </a:t>
            </a:r>
            <a:r>
              <a:rPr lang="en-US" dirty="0">
                <a:highlight>
                  <a:srgbClr val="FFFF00"/>
                </a:highlight>
              </a:rPr>
              <a:t>ALL</a:t>
            </a:r>
            <a:r>
              <a:rPr lang="en-US" dirty="0"/>
              <a:t> records have been collected, ASA will complete data booklet with exception of team/DCS questions. </a:t>
            </a:r>
          </a:p>
          <a:p>
            <a:r>
              <a:rPr lang="en-US" dirty="0"/>
              <a:t>Depending on the case ASA will then forward case to RN to go through records, write case synopsis </a:t>
            </a:r>
            <a:r>
              <a:rPr lang="en-US" dirty="0" err="1"/>
              <a:t>etc</a:t>
            </a:r>
            <a:r>
              <a:rPr lang="en-US" dirty="0"/>
              <a:t>… </a:t>
            </a:r>
          </a:p>
          <a:p>
            <a:r>
              <a:rPr lang="en-US" dirty="0"/>
              <a:t>Important to know that ALL 3 of us write case synopsis and complete case as needed. (Depending on depth of case)</a:t>
            </a:r>
          </a:p>
          <a:p>
            <a:r>
              <a:rPr lang="en-US" dirty="0"/>
              <a:t>Once case is completed ASA will combine all records with case synopsis and forward to each Judicial District team member.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475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 CFR Process Cont.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are sent out 2 weeks prior to each CFR Review Board Meeting.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ALL of East Region’s CFR teams DCS representative will send ASA/CFR team DCS information to each team member prior to each meeting.  (This is extremely helpful)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East does almost everything electronically.  </a:t>
            </a:r>
          </a:p>
        </p:txBody>
      </p:sp>
    </p:spTree>
    <p:extLst>
      <p:ext uri="{BB962C8B-B14F-4D97-AF65-F5344CB8AC3E}">
        <p14:creationId xmlns:p14="http://schemas.microsoft.com/office/powerpoint/2010/main" val="227247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Fatality Review Meetings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East Region has 4 CFR teams meeting virtually </a:t>
            </a:r>
          </a:p>
          <a:p>
            <a:r>
              <a:rPr lang="en-US" dirty="0"/>
              <a:t>1 team meeting in-person with a virtual option</a:t>
            </a:r>
          </a:p>
        </p:txBody>
      </p:sp>
    </p:spTree>
    <p:extLst>
      <p:ext uri="{BB962C8B-B14F-4D97-AF65-F5344CB8AC3E}">
        <p14:creationId xmlns:p14="http://schemas.microsoft.com/office/powerpoint/2010/main" val="2272475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CFR Team Member Engagement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Expectations  – Eagerness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Communication – Meet with team chair and communicate what works best for your JD to have a successful CFR review.</a:t>
            </a:r>
          </a:p>
          <a:p>
            <a:r>
              <a:rPr lang="en-US" dirty="0"/>
              <a:t>Utilize tools that are available to you - *  </a:t>
            </a:r>
            <a:r>
              <a:rPr lang="en-US" dirty="0">
                <a:hlinkClick r:id="rId2"/>
              </a:rPr>
              <a:t>The National Center for Fatality Review and Prevention – Keeping Kids Alive (ncfrp.org)</a:t>
            </a:r>
            <a:r>
              <a:rPr lang="en-US" dirty="0"/>
              <a:t>  - See examples East uses on next slides.</a:t>
            </a:r>
          </a:p>
          <a:p>
            <a:endParaRPr lang="en-US" dirty="0"/>
          </a:p>
          <a:p>
            <a:r>
              <a:rPr lang="en-US" dirty="0"/>
              <a:t>Collaborate – Use what resources are available within TDH and each community and get involved.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571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30C5-305D-2FFB-6A03-5EB4B7001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328042-C9D0-87AD-0CB7-D1B4FFEB78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131811"/>
            <a:ext cx="5410200" cy="5005804"/>
          </a:xfrm>
        </p:spPr>
      </p:pic>
    </p:spTree>
    <p:extLst>
      <p:ext uri="{BB962C8B-B14F-4D97-AF65-F5344CB8AC3E}">
        <p14:creationId xmlns:p14="http://schemas.microsoft.com/office/powerpoint/2010/main" val="291593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3E56-F7DA-D190-6468-B42160B68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6B234-C674-80AE-EE6A-F5E495DCD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limit your teams to just those that are required. </a:t>
            </a:r>
          </a:p>
          <a:p>
            <a:pPr marL="0" indent="0">
              <a:buNone/>
            </a:pPr>
            <a:r>
              <a:rPr lang="en-US" dirty="0"/>
              <a:t>	- Non-Profit Organizations (ex: East has Safe Haven, CAC Centers) </a:t>
            </a:r>
          </a:p>
          <a:p>
            <a:pPr marL="0" indent="0">
              <a:buNone/>
            </a:pPr>
            <a:r>
              <a:rPr lang="en-US" dirty="0"/>
              <a:t>	- Prevention Partners</a:t>
            </a:r>
          </a:p>
          <a:p>
            <a:pPr marL="0" indent="0">
              <a:buNone/>
            </a:pPr>
            <a:r>
              <a:rPr lang="en-US" dirty="0"/>
              <a:t>	- Substance Abuse Treatment Centers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/>
              <a:t>	                       	THANK YOU!!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15017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CD5276B63EB344863534C0BCFFE042" ma:contentTypeVersion="45" ma:contentTypeDescription="Create a new document." ma:contentTypeScope="" ma:versionID="d9be9ad098a666ba0c1f92d87a22049f">
  <xsd:schema xmlns:xsd="http://www.w3.org/2001/XMLSchema" xmlns:xs="http://www.w3.org/2001/XMLSchema" xmlns:p="http://schemas.microsoft.com/office/2006/metadata/properties" xmlns:ns2="81a9e74a-3e80-4bae-b92d-773cab51e98d" xmlns:ns3="d664bfe6-1b28-439b-89de-d740879e81ba" targetNamespace="http://schemas.microsoft.com/office/2006/metadata/properties" ma:root="true" ma:fieldsID="471534164ff1921142b23fd76d27e003" ns2:_="" ns3:_="">
    <xsd:import namespace="81a9e74a-3e80-4bae-b92d-773cab51e98d"/>
    <xsd:import namespace="d664bfe6-1b28-439b-89de-d740879e81ba"/>
    <xsd:element name="properties">
      <xsd:complexType>
        <xsd:sequence>
          <xsd:element name="documentManagement">
            <xsd:complexType>
              <xsd:all>
                <xsd:element ref="ns2:Doc_x0020_Type" minOccurs="0"/>
                <xsd:element ref="ns2:Doc_x0020_Subject" minOccurs="0"/>
                <xsd:element ref="ns3:Assigned_x0020_To0" minOccurs="0"/>
                <xsd:element ref="ns3:Project_x0020_ID" minOccurs="0"/>
                <xsd:element ref="ns3:Home" minOccurs="0"/>
                <xsd:element ref="ns3:Present" minOccurs="0"/>
                <xsd:element ref="ns2:TaxCatchAll" minOccurs="0"/>
                <xsd:element ref="ns2:e67c2c055ae043d09da25150149f3d62" minOccurs="0"/>
                <xsd:element ref="ns3:MediaServiceMetadata" minOccurs="0"/>
                <xsd:element ref="ns3:MediaServiceFastMetadata" minOccurs="0"/>
                <xsd:element ref="ns3:Revison_x0020_Date" minOccurs="0"/>
                <xsd:element ref="ns2:East_x0020_TN_x0020_Countie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3:MediaServiceOCR" minOccurs="0"/>
                <xsd:element ref="ns2:DocumentSetDescription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a9e74a-3e80-4bae-b92d-773cab51e98d" elementFormDefault="qualified">
    <xsd:import namespace="http://schemas.microsoft.com/office/2006/documentManagement/types"/>
    <xsd:import namespace="http://schemas.microsoft.com/office/infopath/2007/PartnerControls"/>
    <xsd:element name="Doc_x0020_Type" ma:index="8" nillable="true" ma:displayName="​Doc Type" ma:format="Dropdown" ma:internalName="Doc_x0020_Type" ma:readOnly="false">
      <xsd:simpleType>
        <xsd:restriction base="dms:Choice">
          <xsd:enumeration value="Agenda"/>
          <xsd:enumeration value="Agreement"/>
          <xsd:enumeration value="Brochure"/>
          <xsd:enumeration value="Charter"/>
          <xsd:enumeration value="Code"/>
          <xsd:enumeration value="Contract"/>
          <xsd:enumeration value="Design"/>
          <xsd:enumeration value="Diagram"/>
          <xsd:enumeration value="Form"/>
          <xsd:enumeration value="Journal"/>
          <xsd:enumeration value="Letter"/>
          <xsd:enumeration value="Memorandum"/>
          <xsd:enumeration value="Minutes"/>
          <xsd:enumeration value="Notes"/>
          <xsd:enumeration value="Plan"/>
          <xsd:enumeration value="Policy"/>
          <xsd:enumeration value="Procedures"/>
          <xsd:enumeration value="Profile"/>
          <xsd:enumeration value="Record"/>
          <xsd:enumeration value="Report"/>
          <xsd:enumeration value="Reference"/>
          <xsd:enumeration value="Requirements"/>
          <xsd:enumeration value="Research"/>
          <xsd:enumeration value="Review"/>
          <xsd:enumeration value="Schedule"/>
          <xsd:enumeration value="Source"/>
          <xsd:enumeration value="Speech"/>
          <xsd:enumeration value="Survey"/>
          <xsd:enumeration value="Template"/>
          <xsd:enumeration value="Training"/>
          <xsd:enumeration value="Transcript"/>
          <xsd:enumeration value="Other"/>
        </xsd:restriction>
      </xsd:simpleType>
    </xsd:element>
    <xsd:element name="Doc_x0020_Subject" ma:index="9" nillable="true" ma:displayName="​Doc Subject" ma:format="Dropdown" ma:internalName="Doc_x0020_Subject" ma:readOnly="false">
      <xsd:simpleType>
        <xsd:restriction base="dms:Choice">
          <xsd:enumeration value="Administrative"/>
          <xsd:enumeration value="Business"/>
          <xsd:enumeration value="Governance"/>
          <xsd:enumeration value="Legal"/>
          <xsd:enumeration value="Legislative"/>
          <xsd:enumeration value="Management"/>
          <xsd:enumeration value="Medical"/>
          <xsd:enumeration value="Scientific"/>
          <xsd:enumeration value="Statistics"/>
          <xsd:enumeration value="Technical"/>
          <xsd:enumeration value="Other"/>
        </xsd:restriction>
      </xsd:simpleType>
    </xsd:element>
    <xsd:element name="TaxCatchAll" ma:index="14" nillable="true" ma:displayName="Taxonomy Catch All Column" ma:hidden="true" ma:list="{e8673769-e256-4d88-b727-eeed551988d5}" ma:internalName="TaxCatchAll" ma:showField="CatchAllData" ma:web="81a9e74a-3e80-4bae-b92d-773cab51e9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67c2c055ae043d09da25150149f3d62" ma:index="16" nillable="true" ma:displayName="Topic Tag_0" ma:hidden="true" ma:internalName="e67c2c055ae043d09da25150149f3d62" ma:readOnly="false">
      <xsd:simpleType>
        <xsd:restriction base="dms:Note"/>
      </xsd:simpleType>
    </xsd:element>
    <xsd:element name="East_x0020_TN_x0020_Counties" ma:index="20" nillable="true" ma:displayName="East TN Counties" ma:format="Dropdown" ma:internalName="East_x0020_TN_x0020_Counties" ma:readOnly="false">
      <xsd:simpleType>
        <xsd:restriction base="dms:Choice">
          <xsd:enumeration value="Anderson"/>
          <xsd:enumeration value="Blount"/>
          <xsd:enumeration value="Campbell"/>
          <xsd:enumeration value="Claiborne"/>
          <xsd:enumeration value="Cocke"/>
          <xsd:enumeration value="Grainger"/>
          <xsd:enumeration value="Hamblen"/>
          <xsd:enumeration value="Jefferson"/>
          <xsd:enumeration value="Loudon"/>
          <xsd:enumeration value="Monroe"/>
          <xsd:enumeration value="Morgan"/>
          <xsd:enumeration value="Roane"/>
          <xsd:enumeration value="Scott"/>
          <xsd:enumeration value="Sevier"/>
          <xsd:enumeration value="Union"/>
        </xsd:restriction>
      </xsd:simpleType>
    </xsd:element>
    <xsd:element name="DocumentSetDescription" ma:index="26" nillable="true" ma:displayName="Document Set Description" ma:internalName="DocumentSetDescription_be5e2170_x002d_a7bf_x002d_4c09_x002d_b198_x002d_6df23cba48b4" ma:readOnly="false">
      <xsd:simpleType>
        <xsd:restriction base="dms:Text">
          <xsd:maxLength value="255"/>
        </xsd:restriction>
      </xsd:simpleType>
    </xsd:element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64bfe6-1b28-439b-89de-d740879e81ba" elementFormDefault="qualified">
    <xsd:import namespace="http://schemas.microsoft.com/office/2006/documentManagement/types"/>
    <xsd:import namespace="http://schemas.microsoft.com/office/infopath/2007/PartnerControls"/>
    <xsd:element name="Assigned_x0020_To0" ma:index="10" nillable="true" ma:displayName="Assigned To" ma:list="UserInfo" ma:SharePointGroup="0" ma:internalName="Assigned_x0020_To0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ject_x0020_ID" ma:index="11" nillable="true" ma:displayName="Project ID" ma:internalName="Project_x0020_ID" ma:readOnly="false">
      <xsd:simpleType>
        <xsd:restriction base="dms:Text">
          <xsd:maxLength value="255"/>
        </xsd:restriction>
      </xsd:simpleType>
    </xsd:element>
    <xsd:element name="Home" ma:index="12" nillable="true" ma:displayName="Home" ma:default="0" ma:indexed="true" ma:internalName="Home" ma:readOnly="false">
      <xsd:simpleType>
        <xsd:restriction base="dms:Boolean"/>
      </xsd:simpleType>
    </xsd:element>
    <xsd:element name="Present" ma:index="13" nillable="true" ma:displayName="Presented" ma:default="0" ma:internalName="Present" ma:readOnly="false">
      <xsd:simpleType>
        <xsd:restriction base="dms:Boolean"/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Revison_x0020_Date" ma:index="19" nillable="true" ma:displayName="Revison Date" ma:format="DateOnly" ma:internalName="Revison_x0020_Date" ma:readOnly="false">
      <xsd:simpleType>
        <xsd:restriction base="dms:DateTime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24" nillable="true" ma:displayName="Location" ma:description="" ma:internalName="MediaServiceLocation" ma:readOnly="true">
      <xsd:simpleType>
        <xsd:restriction base="dms:Text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0ec6819c-d561-498f-ad6b-029f1b52be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_x0020_ID xmlns="d664bfe6-1b28-439b-89de-d740879e81ba" xsi:nil="true"/>
    <Doc_x0020_Subject xmlns="81a9e74a-3e80-4bae-b92d-773cab51e98d" xsi:nil="true"/>
    <e67c2c055ae043d09da25150149f3d62 xmlns="81a9e74a-3e80-4bae-b92d-773cab51e98d" xsi:nil="true"/>
    <East_x0020_TN_x0020_Counties xmlns="81a9e74a-3e80-4bae-b92d-773cab51e98d" xsi:nil="true"/>
    <Assigned_x0020_To0 xmlns="d664bfe6-1b28-439b-89de-d740879e81ba">
      <UserInfo>
        <DisplayName/>
        <AccountId xsi:nil="true"/>
        <AccountType/>
      </UserInfo>
    </Assigned_x0020_To0>
    <TaxCatchAll xmlns="81a9e74a-3e80-4bae-b92d-773cab51e98d" xsi:nil="true"/>
    <Doc_x0020_Type xmlns="81a9e74a-3e80-4bae-b92d-773cab51e98d" xsi:nil="true"/>
    <Home xmlns="d664bfe6-1b28-439b-89de-d740879e81ba">false</Home>
    <Revison_x0020_Date xmlns="d664bfe6-1b28-439b-89de-d740879e81ba" xsi:nil="true"/>
    <Present xmlns="d664bfe6-1b28-439b-89de-d740879e81ba">false</Present>
    <lcf76f155ced4ddcb4097134ff3c332f xmlns="d664bfe6-1b28-439b-89de-d740879e81ba">
      <Terms xmlns="http://schemas.microsoft.com/office/infopath/2007/PartnerControls"/>
    </lcf76f155ced4ddcb4097134ff3c332f>
    <DocumentSetDescription xmlns="81a9e74a-3e80-4bae-b92d-773cab51e98d" xsi:nil="true"/>
  </documentManagement>
</p:properties>
</file>

<file path=customXml/itemProps1.xml><?xml version="1.0" encoding="utf-8"?>
<ds:datastoreItem xmlns:ds="http://schemas.openxmlformats.org/officeDocument/2006/customXml" ds:itemID="{A68B1834-2EAC-4AFA-8F31-E3AD21B770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D36A9E-E695-4E88-B6EF-2855C77C1A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a9e74a-3e80-4bae-b92d-773cab51e98d"/>
    <ds:schemaRef ds:uri="d664bfe6-1b28-439b-89de-d740879e81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0C1711-E7AB-4AE9-8676-B322FCEBC279}">
  <ds:schemaRefs>
    <ds:schemaRef ds:uri="http://schemas.microsoft.com/office/2006/metadata/properties"/>
    <ds:schemaRef ds:uri="http://schemas.microsoft.com/office/infopath/2007/PartnerControls"/>
    <ds:schemaRef ds:uri="d664bfe6-1b28-439b-89de-d740879e81ba"/>
    <ds:schemaRef ds:uri="81a9e74a-3e80-4bae-b92d-773cab51e98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373</Words>
  <Application>Microsoft Office PowerPoint</Application>
  <PresentationFormat>On-screen Show (4:3)</PresentationFormat>
  <Paragraphs>46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Open Sans</vt:lpstr>
      <vt:lpstr>PermianSlabSerifTypeface</vt:lpstr>
      <vt:lpstr>PowerPoint B</vt:lpstr>
      <vt:lpstr>East Tennessee Successful Engagement </vt:lpstr>
      <vt:lpstr>TN Child Fatality District Map </vt:lpstr>
      <vt:lpstr>East Processes &amp; Involvement  </vt:lpstr>
      <vt:lpstr>East CFR Process </vt:lpstr>
      <vt:lpstr>East CFR Process Cont. </vt:lpstr>
      <vt:lpstr>Child Fatality Review Meetings </vt:lpstr>
      <vt:lpstr>CFR Team Member Engagement</vt:lpstr>
      <vt:lpstr>Examples </vt:lpstr>
      <vt:lpstr>Last Thoughts</vt:lpstr>
    </vt:vector>
  </TitlesOfParts>
  <Company>State of Tennessee: Finance &amp;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Wehlage</dc:creator>
  <cp:lastModifiedBy>Jodi Stott</cp:lastModifiedBy>
  <cp:revision>7</cp:revision>
  <dcterms:created xsi:type="dcterms:W3CDTF">2015-04-23T14:38:43Z</dcterms:created>
  <dcterms:modified xsi:type="dcterms:W3CDTF">2024-05-20T17:48:37Z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0x0101007ACD5276B63EB344863534C0BCFFE042</vt:lpwstr>
  </property>
  <property fmtid="{D5CDD505-2E9C-101B-9397-08002B2CF9AE}" pid="3" name="_dlc_DocIdItemGuid">
    <vt:lpwstr>3c37d280-f36b-40d8-914a-f202460a5bbe</vt:lpwstr>
  </property>
  <property fmtid="{D5CDD505-2E9C-101B-9397-08002B2CF9AE}" pid="4" name="MediaServiceImageTags">
    <vt:lpwstr/>
  </property>
  <property fmtid="{D5CDD505-2E9C-101B-9397-08002B2CF9AE}" pid="5" name="Topic Tag">
    <vt:lpwstr/>
  </property>
  <property fmtid="{D5CDD505-2E9C-101B-9397-08002B2CF9AE}" pid="6" name="_ExtendedDescription">
    <vt:lpwstr/>
  </property>
</Properties>
</file>